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2858750" cx="10287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4050">
          <p15:clr>
            <a:srgbClr val="747775"/>
          </p15:clr>
        </p15:guide>
        <p15:guide id="2" pos="32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050" orient="horz"/>
        <p:guide pos="32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057716" y="685800"/>
            <a:ext cx="2743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057716" y="685800"/>
            <a:ext cx="2743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77cf816058_0_5:notes"/>
          <p:cNvSpPr/>
          <p:nvPr>
            <p:ph idx="2" type="sldImg"/>
          </p:nvPr>
        </p:nvSpPr>
        <p:spPr>
          <a:xfrm>
            <a:off x="2057716" y="685800"/>
            <a:ext cx="2743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377cf81605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50672" y="1861438"/>
            <a:ext cx="9585600" cy="51315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1pPr>
            <a:lvl2pPr lvl="1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2pPr>
            <a:lvl3pPr lvl="2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3pPr>
            <a:lvl4pPr lvl="3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4pPr>
            <a:lvl5pPr lvl="4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5pPr>
            <a:lvl6pPr lvl="5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6pPr>
            <a:lvl7pPr lvl="6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7pPr>
            <a:lvl8pPr lvl="7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8pPr>
            <a:lvl9pPr lvl="8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50663" y="7085313"/>
            <a:ext cx="9585600" cy="19815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50663" y="2765313"/>
            <a:ext cx="9585600" cy="49089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50663" y="7880563"/>
            <a:ext cx="9585600" cy="32520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 algn="ctr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 algn="ctr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 algn="ctr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50663" y="5377125"/>
            <a:ext cx="9585600" cy="2104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50663" y="1112563"/>
            <a:ext cx="9585600" cy="1431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50663" y="2881188"/>
            <a:ext cx="9585600" cy="85410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50663" y="1112563"/>
            <a:ext cx="9585600" cy="1431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50663" y="2881188"/>
            <a:ext cx="4500000" cy="85410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4541" lvl="0" marL="4572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436450" y="2881188"/>
            <a:ext cx="4500000" cy="85410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4541" lvl="0" marL="4572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50663" y="1112563"/>
            <a:ext cx="9585600" cy="1431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50663" y="1389000"/>
            <a:ext cx="3159000" cy="18894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50663" y="3474000"/>
            <a:ext cx="3159000" cy="79485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51531" y="1125375"/>
            <a:ext cx="7163700" cy="10227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312"/>
            <a:ext cx="5143500" cy="12858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9525" lIns="129525" spcFirstLastPara="1" rIns="129525" wrap="square" tIns="1295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8688" y="3082938"/>
            <a:ext cx="4550700" cy="37059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1pPr>
            <a:lvl2pPr lvl="1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2pPr>
            <a:lvl3pPr lvl="2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3pPr>
            <a:lvl4pPr lvl="3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4pPr>
            <a:lvl5pPr lvl="4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5pPr>
            <a:lvl6pPr lvl="5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6pPr>
            <a:lvl7pPr lvl="6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7pPr>
            <a:lvl8pPr lvl="7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8pPr>
            <a:lvl9pPr lvl="8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8688" y="7007688"/>
            <a:ext cx="4550700" cy="30879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556938" y="1810188"/>
            <a:ext cx="4316700" cy="92379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390525" lvl="0" marL="457200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50663" y="10576438"/>
            <a:ext cx="6748800" cy="15129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50"/>
              <a:buNone/>
              <a:defRPr sz="2550"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50663" y="1112563"/>
            <a:ext cx="9585600" cy="14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50663" y="2881188"/>
            <a:ext cx="9585600" cy="85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50"/>
              <a:buChar char="●"/>
              <a:defRPr sz="2550">
                <a:solidFill>
                  <a:schemeClr val="dk2"/>
                </a:solidFill>
              </a:defRPr>
            </a:lvl1pPr>
            <a:lvl2pPr indent="-354541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2pPr>
            <a:lvl3pPr indent="-354541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3pPr>
            <a:lvl4pPr indent="-354541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●"/>
              <a:defRPr sz="1983">
                <a:solidFill>
                  <a:schemeClr val="dk2"/>
                </a:solidFill>
              </a:defRPr>
            </a:lvl4pPr>
            <a:lvl5pPr indent="-354541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5pPr>
            <a:lvl6pPr indent="-354541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6pPr>
            <a:lvl7pPr indent="-354541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●"/>
              <a:defRPr sz="1983">
                <a:solidFill>
                  <a:schemeClr val="dk2"/>
                </a:solidFill>
              </a:defRPr>
            </a:lvl7pPr>
            <a:lvl8pPr indent="-354541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8pPr>
            <a:lvl9pPr indent="-354541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r">
              <a:buNone/>
              <a:defRPr sz="1416">
                <a:solidFill>
                  <a:schemeClr val="dk2"/>
                </a:solidFill>
              </a:defRPr>
            </a:lvl1pPr>
            <a:lvl2pPr lvl="1" algn="r">
              <a:buNone/>
              <a:defRPr sz="1416">
                <a:solidFill>
                  <a:schemeClr val="dk2"/>
                </a:solidFill>
              </a:defRPr>
            </a:lvl2pPr>
            <a:lvl3pPr lvl="2" algn="r">
              <a:buNone/>
              <a:defRPr sz="1416">
                <a:solidFill>
                  <a:schemeClr val="dk2"/>
                </a:solidFill>
              </a:defRPr>
            </a:lvl3pPr>
            <a:lvl4pPr lvl="3" algn="r">
              <a:buNone/>
              <a:defRPr sz="1416">
                <a:solidFill>
                  <a:schemeClr val="dk2"/>
                </a:solidFill>
              </a:defRPr>
            </a:lvl4pPr>
            <a:lvl5pPr lvl="4" algn="r">
              <a:buNone/>
              <a:defRPr sz="1416">
                <a:solidFill>
                  <a:schemeClr val="dk2"/>
                </a:solidFill>
              </a:defRPr>
            </a:lvl5pPr>
            <a:lvl6pPr lvl="5" algn="r">
              <a:buNone/>
              <a:defRPr sz="1416">
                <a:solidFill>
                  <a:schemeClr val="dk2"/>
                </a:solidFill>
              </a:defRPr>
            </a:lvl6pPr>
            <a:lvl7pPr lvl="6" algn="r">
              <a:buNone/>
              <a:defRPr sz="1416">
                <a:solidFill>
                  <a:schemeClr val="dk2"/>
                </a:solidFill>
              </a:defRPr>
            </a:lvl7pPr>
            <a:lvl8pPr lvl="7" algn="r">
              <a:buNone/>
              <a:defRPr sz="1416">
                <a:solidFill>
                  <a:schemeClr val="dk2"/>
                </a:solidFill>
              </a:defRPr>
            </a:lvl8pPr>
            <a:lvl9pPr lvl="8" algn="r">
              <a:buNone/>
              <a:defRPr sz="1416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00650" y="1058878"/>
            <a:ext cx="2287500" cy="13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76850" y="1211278"/>
            <a:ext cx="2287500" cy="13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